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  <p:sldMasterId id="2147486247" r:id="rId2"/>
  </p:sldMasterIdLst>
  <p:notesMasterIdLst>
    <p:notesMasterId r:id="rId7"/>
  </p:notesMasterIdLst>
  <p:handoutMasterIdLst>
    <p:handoutMasterId r:id="rId8"/>
  </p:handoutMasterIdLst>
  <p:sldIdLst>
    <p:sldId id="256" r:id="rId3"/>
    <p:sldId id="332" r:id="rId4"/>
    <p:sldId id="334" r:id="rId5"/>
    <p:sldId id="335" r:id="rId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75DBFF"/>
    <a:srgbClr val="CCECFF"/>
    <a:srgbClr val="00FFFF"/>
    <a:srgbClr val="3366FF"/>
    <a:srgbClr val="FF3300"/>
    <a:srgbClr val="CCFF3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60" autoAdjust="0"/>
    <p:restoredTop sz="93248" autoAdjust="0"/>
  </p:normalViewPr>
  <p:slideViewPr>
    <p:cSldViewPr>
      <p:cViewPr varScale="1">
        <p:scale>
          <a:sx n="75" d="100"/>
          <a:sy n="75" d="100"/>
        </p:scale>
        <p:origin x="-93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A0F4348-D40E-4553-A34D-D1B70C63C9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5100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BD19649-CCC2-46BE-8153-C5CB5D417266}" type="datetimeFigureOut">
              <a:rPr lang="ru-RU"/>
              <a:pPr>
                <a:defRPr/>
              </a:pPr>
              <a:t>27.02.2023</a:t>
            </a:fld>
            <a:endParaRPr lang="ru-R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B4F40A4-3AA9-48AA-8763-016FC8E8B5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6034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2400" b="0">
                <a:solidFill>
                  <a:schemeClr val="tx1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7 h 1906"/>
                <a:gd name="T4" fmla="*/ 7704 w 5740"/>
                <a:gd name="T5" fmla="*/ 7 h 1906"/>
                <a:gd name="T6" fmla="*/ 770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602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602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84D4F-5FB7-4D15-9DEA-20BE323E760D}" type="datetime1">
              <a:rPr lang="ru-RU" smtClean="0"/>
              <a:t>27.02.2023</a:t>
            </a:fld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FEF4D-8343-4C3D-9BDF-DB4ADF2148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241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D74DA-AD76-457B-B412-21CD440CFA15}" type="datetime1">
              <a:rPr lang="ru-RU" smtClean="0"/>
              <a:t>27.02.2023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5184B-2311-4394-AB2E-DF17FCEE01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11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B7137-C5B2-40FC-8867-22E2FAC6B9F3}" type="datetime1">
              <a:rPr lang="ru-RU" smtClean="0"/>
              <a:t>27.02.2023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29F7A-129E-42B1-A213-D125C88A34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66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590BC3-85FA-47E1-977C-3221686C77CB}" type="datetime1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43496F-D462-4CCC-ADB1-FAD37074E69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4E03D0-75FF-4C1A-91FD-86C263BBB972}" type="datetime1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7733A-5D94-4FFA-97BC-F3CC1CF2840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B7EC5-1C0A-4213-8394-047D13FB9834}" type="datetime1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FFD0F-55CF-4610-BA37-924AAB9DA6E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87E154-E6C7-418C-901C-20DDF2553034}" type="datetime1">
              <a:rPr lang="ru-RU" smtClean="0"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7C83D-909B-4E51-9C1D-34E02F27768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DD9E7-5E08-4A97-ACB9-7AE6AC372BA3}" type="datetime1">
              <a:rPr lang="ru-RU" smtClean="0"/>
              <a:t>27.02.2023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F2DF0-3E94-4217-9AFD-3300209E3C3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BC653A-06E4-4066-B9F6-349D9BF5538F}" type="datetime1">
              <a:rPr lang="ru-RU" smtClean="0"/>
              <a:t>27.02.2023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6598F-FE7E-4DD4-A2E7-E9B0B6FA690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1CDE21-57FB-424E-9E9D-FD7BA603ABD7}" type="datetime1">
              <a:rPr lang="ru-RU" smtClean="0"/>
              <a:t>27.02.2023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39CB42-F1F0-4B5D-A199-8451A899AF7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F90008-D54F-4EAD-8801-38120CD17593}" type="datetime1">
              <a:rPr lang="ru-RU" smtClean="0"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1A8AE-19A7-4C74-ACCB-74652096700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9D3DF-26C6-4704-A566-93BCC1A06F85}" type="datetime1">
              <a:rPr lang="ru-RU" smtClean="0"/>
              <a:t>27.02.2023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CB2D7-62D2-442B-8ED8-1EE0278314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2684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A72440-C9D6-4E60-8D4E-926E74D2D5DA}" type="datetime1">
              <a:rPr lang="ru-RU" smtClean="0"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99FFF5-3147-490F-B04F-122EE0F7040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2FF265-39A4-42F3-BDA4-C687D170308B}" type="datetime1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908BE0-AB59-4806-AFE1-410DD6A1772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2674B9-083C-4876-BA24-47793FA03B54}" type="datetime1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B21A11-1207-4612-9CE3-FC19C73D9B7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25A09-BA70-4C27-98F4-02050FED1FBC}" type="datetime1">
              <a:rPr lang="ru-RU" smtClean="0"/>
              <a:t>27.02.2023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96E90-C274-4A6A-9DDA-E4E9954E19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06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8EA80-163A-4C6E-9E37-20C6354324BB}" type="datetime1">
              <a:rPr lang="ru-RU" smtClean="0"/>
              <a:t>27.02.2023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F6793-9FB4-470D-AB21-032ECA52E9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78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54822-80FC-49A1-A304-A86B87A374A3}" type="datetime1">
              <a:rPr lang="ru-RU" smtClean="0"/>
              <a:t>27.02.2023</a:t>
            </a:fld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5D86D-3B00-4A09-88C4-4EA7E83C0F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464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6E38E-4F3E-4302-93F7-DDA9D6C20861}" type="datetime1">
              <a:rPr lang="ru-RU" smtClean="0"/>
              <a:t>27.02.2023</a:t>
            </a:fld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C38AF-B968-4A3C-BF9E-584D779E4D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651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FC44E-5DC3-4E47-BA1E-13DBA741C2F0}" type="datetime1">
              <a:rPr lang="ru-RU" smtClean="0"/>
              <a:t>27.02.2023</a:t>
            </a:fld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5D2A8-DA08-4715-97FA-632E754128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29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5AD4B-EA35-4386-9A17-3FBE698E25B5}" type="datetime1">
              <a:rPr lang="ru-RU" smtClean="0"/>
              <a:t>27.02.2023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B3A0C-A834-4E43-A9B4-F82BDB725E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56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61BE7-77C2-4E78-BFE5-B73E817E08DC}" type="datetime1">
              <a:rPr lang="ru-RU" smtClean="0"/>
              <a:t>27.02.2023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AFC52-BB30-42CB-835F-8888358360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59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50480E0-C42E-4DFB-9611-7F8D92B78EBF}" type="datetime1">
              <a:rPr lang="ru-RU" smtClean="0"/>
              <a:t>27.02.2023</a:t>
            </a:fld>
            <a:endParaRPr lang="ru-RU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D539965-51E3-4171-91FC-B9B8DBDD1F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56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499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99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8500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62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500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500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2400" b="0">
                <a:solidFill>
                  <a:schemeClr val="tx1"/>
                </a:solidFill>
              </a:endParaRPr>
            </a:p>
          </p:txBody>
        </p:sp>
        <p:sp>
          <p:nvSpPr>
            <p:cNvPr id="205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7 h 1906"/>
                <a:gd name="T4" fmla="*/ 7704 w 5740"/>
                <a:gd name="T5" fmla="*/ 7 h 1906"/>
                <a:gd name="T6" fmla="*/ 770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500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500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50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6246" r:id="rId1"/>
    <p:sldLayoutId id="2147486236" r:id="rId2"/>
    <p:sldLayoutId id="2147486237" r:id="rId3"/>
    <p:sldLayoutId id="2147486238" r:id="rId4"/>
    <p:sldLayoutId id="2147486239" r:id="rId5"/>
    <p:sldLayoutId id="2147486240" r:id="rId6"/>
    <p:sldLayoutId id="2147486241" r:id="rId7"/>
    <p:sldLayoutId id="2147486242" r:id="rId8"/>
    <p:sldLayoutId id="2147486243" r:id="rId9"/>
    <p:sldLayoutId id="2147486244" r:id="rId10"/>
    <p:sldLayoutId id="214748624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0021301-31EE-463E-8948-C847D0869E7D}" type="datetime1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01965C85-03EE-4505-B17E-757F1C1C15E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8" r:id="rId1"/>
    <p:sldLayoutId id="2147486249" r:id="rId2"/>
    <p:sldLayoutId id="2147486250" r:id="rId3"/>
    <p:sldLayoutId id="2147486251" r:id="rId4"/>
    <p:sldLayoutId id="2147486252" r:id="rId5"/>
    <p:sldLayoutId id="2147486253" r:id="rId6"/>
    <p:sldLayoutId id="2147486254" r:id="rId7"/>
    <p:sldLayoutId id="2147486255" r:id="rId8"/>
    <p:sldLayoutId id="2147486256" r:id="rId9"/>
    <p:sldLayoutId id="2147486257" r:id="rId10"/>
    <p:sldLayoutId id="2147486258" r:id="rId11"/>
  </p:sldLayoutIdLst>
  <p:timing>
    <p:tnLst>
      <p:par>
        <p:cTn id="1" dur="indefinite" restart="never" nodeType="tmRoot"/>
      </p:par>
    </p:tnLst>
  </p:timing>
  <p:hf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0" dirty="0" smtClean="0"/>
              <a:t>Федеральная служба по экологическому, </a:t>
            </a:r>
            <a:br>
              <a:rPr lang="ru-RU" sz="3200" b="0" dirty="0" smtClean="0"/>
            </a:br>
            <a:r>
              <a:rPr lang="ru-RU" sz="3200" b="0" dirty="0" smtClean="0"/>
              <a:t>технологическому и атомному </a:t>
            </a:r>
            <a:r>
              <a:rPr lang="ru-RU" sz="3200" b="0" dirty="0" smtClean="0"/>
              <a:t>надзору</a:t>
            </a:r>
            <a:br>
              <a:rPr lang="ru-RU" sz="3200" b="0" dirty="0" smtClean="0"/>
            </a:br>
            <a:r>
              <a:rPr lang="ru-RU" sz="3200" b="0" dirty="0" smtClean="0"/>
              <a:t>Забайкальское управление </a:t>
            </a:r>
            <a:r>
              <a:rPr lang="ru-RU" sz="3200" b="0" dirty="0" err="1" smtClean="0"/>
              <a:t>Ростехнадзора</a:t>
            </a:r>
            <a:r>
              <a:rPr lang="ru-RU" sz="3200" b="0" dirty="0" smtClean="0"/>
              <a:t> </a:t>
            </a:r>
            <a:endParaRPr lang="ru-RU" sz="3200" b="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060575"/>
            <a:ext cx="8534400" cy="990600"/>
          </a:xfrm>
        </p:spPr>
        <p:txBody>
          <a:bodyPr/>
          <a:lstStyle/>
          <a:p>
            <a:pPr eaLnBrk="1" hangingPunct="1">
              <a:defRPr/>
            </a:pPr>
            <a:r>
              <a:rPr lang="ru-RU" sz="6600" b="1" dirty="0" smtClean="0"/>
              <a:t>ДОКЛАД</a:t>
            </a:r>
          </a:p>
          <a:p>
            <a:pPr eaLnBrk="1" hangingPunct="1">
              <a:defRPr/>
            </a:pPr>
            <a:endParaRPr lang="ru-RU" sz="2400" b="1" dirty="0" smtClean="0"/>
          </a:p>
          <a:p>
            <a:pPr eaLnBrk="1" hangingPunct="1">
              <a:defRPr/>
            </a:pPr>
            <a:r>
              <a:rPr lang="ru-RU" sz="2800" b="1" dirty="0" smtClean="0"/>
              <a:t>Организация и проведение  программ профилактики.</a:t>
            </a:r>
            <a:endParaRPr lang="ru-RU" sz="2800" b="1" dirty="0" smtClean="0"/>
          </a:p>
          <a:p>
            <a:pPr eaLnBrk="1" hangingPunct="1">
              <a:defRPr/>
            </a:pPr>
            <a:endParaRPr lang="ru-RU" sz="900" dirty="0" smtClean="0"/>
          </a:p>
          <a:p>
            <a:pPr eaLnBrk="1" hangingPunct="1">
              <a:defRPr/>
            </a:pPr>
            <a:endParaRPr lang="ru-RU" sz="900" dirty="0" smtClean="0"/>
          </a:p>
          <a:p>
            <a:pPr eaLnBrk="1" hangingPunct="1">
              <a:defRPr/>
            </a:pPr>
            <a:endParaRPr lang="ru-RU" sz="900" dirty="0" smtClean="0"/>
          </a:p>
          <a:p>
            <a:pPr eaLnBrk="1" hangingPunct="1">
              <a:defRPr/>
            </a:pPr>
            <a:endParaRPr lang="ru-RU" sz="900" dirty="0" smtClean="0"/>
          </a:p>
          <a:p>
            <a:pPr eaLnBrk="1" hangingPunct="1">
              <a:defRPr/>
            </a:pPr>
            <a:endParaRPr lang="ru-RU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endParaRPr lang="ru-RU" sz="2800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ru-RU" sz="2800" dirty="0" smtClean="0">
                <a:latin typeface="Times New Roman" pitchFamily="18" charset="0"/>
              </a:rPr>
              <a:t>28.02.2023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</a:rPr>
              <a:t>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0364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Программы профилактики нарушений обязательных требований Федеральной службы по экологическому, технологическому и атомному надзору разработаны в целях реализации положений: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- Федерального </a:t>
            </a:r>
            <a:r>
              <a:rPr lang="ru-RU" dirty="0"/>
              <a:t>закона от 31 июля 2020 г. № 248-ФЗ «О государственном контроле (надзоре) и муниципальном контроле в Российской Федерации»;</a:t>
            </a:r>
          </a:p>
          <a:p>
            <a:pPr algn="just"/>
            <a:r>
              <a:rPr lang="ru-RU" dirty="0" smtClean="0"/>
              <a:t>- Постановления </a:t>
            </a:r>
            <a:r>
              <a:rPr lang="ru-RU" dirty="0"/>
              <a:t>Правительства Российской Федерации от 25 июня 2021 г. № 990 «Об утверждении Правил разработки и утверждения контрольными (надзорными) органами программы профилактики рисков причинения вреда (ущерба) охраняемым законом ценностям»;  </a:t>
            </a:r>
          </a:p>
          <a:p>
            <a:pPr algn="just"/>
            <a:r>
              <a:rPr lang="ru-RU" dirty="0" smtClean="0"/>
              <a:t>- Федерального </a:t>
            </a:r>
            <a:r>
              <a:rPr lang="ru-RU" dirty="0"/>
              <a:t>закона от 26 декабря 2008 г. № 294-ФЗ «О защите прав юридических лиц и индивидуальных предпринимателей при осуществлении государственного контроля (надзора) и муниципального контроля»;</a:t>
            </a:r>
          </a:p>
          <a:p>
            <a:pPr algn="just"/>
            <a:r>
              <a:rPr lang="ru-RU" dirty="0" smtClean="0"/>
              <a:t>- Постановления </a:t>
            </a:r>
            <a:r>
              <a:rPr lang="ru-RU" dirty="0"/>
              <a:t>Правительства Российской Федерации от 17 августа 2016 г. № 806 «О применении риск-ориентированного подхода при организации отдельных видов государственного контроля (надзора) и внесении изменений в некоторые акты Правительства Российской Федерации»;</a:t>
            </a:r>
          </a:p>
          <a:p>
            <a:pPr algn="just"/>
            <a:r>
              <a:rPr lang="ru-RU" dirty="0" smtClean="0"/>
              <a:t>- Постановления </a:t>
            </a:r>
            <a:r>
              <a:rPr lang="ru-RU" dirty="0"/>
              <a:t>Правительства Российской Федерации от 26 декабря 2018 г. № 1680 «Об утверждении общих требований к организации и осуществлению органами государственного контроля (надзора), органами муниципального контроля мероприятий по профилактике нарушений обязательных требований, требований, установленных муниципальными правовыми актами».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39CB42-F1F0-4B5D-A199-8451A899AF7C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242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6228" y="6381328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 </a:t>
            </a:r>
            <a:endParaRPr lang="ru-RU" sz="1000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0"/>
            <a:ext cx="885698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1. Программа </a:t>
            </a:r>
            <a:r>
              <a:rPr lang="ru-RU" dirty="0"/>
              <a:t>профилактики рисков причинения вреда (ущерба) охраняемым законом ценностям при осуществлении федерального государственного надзора в области промышленной безопасности на 2023 год, утв. приказом </a:t>
            </a:r>
            <a:r>
              <a:rPr lang="ru-RU" dirty="0" err="1"/>
              <a:t>Ростехнадзора</a:t>
            </a:r>
            <a:r>
              <a:rPr lang="ru-RU" dirty="0"/>
              <a:t> от 20.12.2022 № 450</a:t>
            </a:r>
          </a:p>
          <a:p>
            <a:pPr algn="ctr"/>
            <a:r>
              <a:rPr lang="ru-RU" dirty="0" smtClean="0"/>
              <a:t>2</a:t>
            </a:r>
            <a:r>
              <a:rPr lang="ru-RU" dirty="0"/>
              <a:t>. Программа профилактики рисков причинения вреда (ущерба) охраняемым законом ценностям при осуществление федерального государственного энергетического надзора в сфере электроэнергетики на 2023 год, утв. приказом </a:t>
            </a:r>
            <a:r>
              <a:rPr lang="ru-RU" dirty="0" err="1"/>
              <a:t>Ростехнадзора</a:t>
            </a:r>
            <a:r>
              <a:rPr lang="ru-RU" dirty="0"/>
              <a:t> от 27.12.2022 № 471</a:t>
            </a:r>
          </a:p>
          <a:p>
            <a:pPr algn="ctr"/>
            <a:r>
              <a:rPr lang="ru-RU" dirty="0" smtClean="0"/>
              <a:t>3</a:t>
            </a:r>
            <a:r>
              <a:rPr lang="ru-RU" dirty="0"/>
              <a:t>. Программа профилактики рисков причинения вреда (ущерба) охраняемым законом ценностям при осуществление федерального государственного энергетического надзора в сфере теплоснабжения на 2023 год, утв. приказом </a:t>
            </a:r>
            <a:r>
              <a:rPr lang="ru-RU" dirty="0" err="1"/>
              <a:t>Ростехнадзора</a:t>
            </a:r>
            <a:r>
              <a:rPr lang="ru-RU" dirty="0"/>
              <a:t> от 27.12.2022 № 470</a:t>
            </a:r>
          </a:p>
          <a:p>
            <a:pPr algn="ctr"/>
            <a:r>
              <a:rPr lang="ru-RU" dirty="0" smtClean="0"/>
              <a:t>4</a:t>
            </a:r>
            <a:r>
              <a:rPr lang="ru-RU" dirty="0"/>
              <a:t>. Программа профилактики рисков причинения вреда (ущерба) охраняемым законом ценностям при осуществлении федерального государственного надзора в области безопасности гидротехнических сооружений на 2023 год, утв. приказом </a:t>
            </a:r>
            <a:r>
              <a:rPr lang="ru-RU" dirty="0" err="1"/>
              <a:t>Ростехнадзора</a:t>
            </a:r>
            <a:r>
              <a:rPr lang="ru-RU" dirty="0"/>
              <a:t> от 27.12.2022 № 469</a:t>
            </a:r>
          </a:p>
          <a:p>
            <a:pPr algn="ctr"/>
            <a:r>
              <a:rPr lang="ru-RU" dirty="0" smtClean="0"/>
              <a:t>5</a:t>
            </a:r>
            <a:r>
              <a:rPr lang="ru-RU" dirty="0"/>
              <a:t>. Программа профилактики рисков причинения вреда (ущерба) охраняемым законом ценностям при осуществлении федерального государственного строительного надзора на 2023 год, утв. приказом </a:t>
            </a:r>
            <a:r>
              <a:rPr lang="ru-RU" dirty="0" err="1"/>
              <a:t>Ростехнадзора</a:t>
            </a:r>
            <a:r>
              <a:rPr lang="ru-RU" dirty="0"/>
              <a:t> от 10.01.2023 № 3</a:t>
            </a:r>
          </a:p>
          <a:p>
            <a:pPr algn="ctr"/>
            <a:r>
              <a:rPr lang="ru-RU" dirty="0" smtClean="0"/>
              <a:t>6</a:t>
            </a:r>
            <a:r>
              <a:rPr lang="ru-RU" dirty="0"/>
              <a:t>. Программа профилактики рисков причинения вреда (ущерба) охраняемым законом ценностям при осуществлении федерального государственного </a:t>
            </a:r>
            <a:r>
              <a:rPr lang="ru-RU" dirty="0" smtClean="0"/>
              <a:t>горного надзора </a:t>
            </a:r>
            <a:r>
              <a:rPr lang="ru-RU" dirty="0"/>
              <a:t>на 2023 год, утв. приказом </a:t>
            </a:r>
            <a:r>
              <a:rPr lang="ru-RU" dirty="0" err="1"/>
              <a:t>Ростехнадзора</a:t>
            </a:r>
            <a:r>
              <a:rPr lang="ru-RU" dirty="0"/>
              <a:t> от 10.01.2023 № </a:t>
            </a: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39CB42-F1F0-4B5D-A199-8451A899AF7C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1846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39CB42-F1F0-4B5D-A199-8451A899AF7C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16633"/>
            <a:ext cx="87849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Согласно ст. 45 Закона № 248-ФЗ, предусмотрено 7 видов профилактических мероприятий, которые могут проводить контрольные (надзорные) органы. Это:</a:t>
            </a:r>
          </a:p>
          <a:p>
            <a:pPr algn="ctr"/>
            <a:r>
              <a:rPr lang="ru-RU" dirty="0" smtClean="0"/>
              <a:t>-информирование;</a:t>
            </a:r>
            <a:endParaRPr lang="ru-RU" dirty="0"/>
          </a:p>
          <a:p>
            <a:pPr algn="ctr"/>
            <a:r>
              <a:rPr lang="ru-RU" dirty="0" smtClean="0"/>
              <a:t>-обобщение </a:t>
            </a:r>
            <a:r>
              <a:rPr lang="ru-RU" dirty="0"/>
              <a:t>правоприменительной </a:t>
            </a:r>
            <a:r>
              <a:rPr lang="ru-RU" dirty="0" smtClean="0"/>
              <a:t>практики;</a:t>
            </a:r>
            <a:endParaRPr lang="ru-RU" dirty="0"/>
          </a:p>
          <a:p>
            <a:pPr algn="ctr"/>
            <a:r>
              <a:rPr lang="ru-RU" dirty="0" smtClean="0"/>
              <a:t>-меры </a:t>
            </a:r>
            <a:r>
              <a:rPr lang="ru-RU" dirty="0"/>
              <a:t>стимулирования </a:t>
            </a:r>
            <a:r>
              <a:rPr lang="ru-RU" dirty="0" smtClean="0"/>
              <a:t>добросовестности;</a:t>
            </a:r>
            <a:endParaRPr lang="ru-RU" dirty="0"/>
          </a:p>
          <a:p>
            <a:pPr algn="ctr"/>
            <a:r>
              <a:rPr lang="ru-RU" dirty="0" smtClean="0"/>
              <a:t>-объявление предостережения;</a:t>
            </a:r>
            <a:endParaRPr lang="ru-RU" dirty="0"/>
          </a:p>
          <a:p>
            <a:pPr algn="ctr"/>
            <a:r>
              <a:rPr lang="ru-RU" dirty="0" smtClean="0"/>
              <a:t>-консультирование;</a:t>
            </a:r>
            <a:endParaRPr lang="ru-RU" dirty="0"/>
          </a:p>
          <a:p>
            <a:pPr algn="ctr"/>
            <a:r>
              <a:rPr lang="ru-RU" dirty="0" smtClean="0"/>
              <a:t>-</a:t>
            </a:r>
            <a:r>
              <a:rPr lang="ru-RU" dirty="0" err="1" smtClean="0"/>
              <a:t>самообследование</a:t>
            </a:r>
            <a:r>
              <a:rPr lang="ru-RU" dirty="0" smtClean="0"/>
              <a:t>;</a:t>
            </a:r>
            <a:endParaRPr lang="ru-RU" dirty="0"/>
          </a:p>
          <a:p>
            <a:pPr algn="ctr"/>
            <a:r>
              <a:rPr lang="ru-RU" dirty="0" smtClean="0"/>
              <a:t>-профилактический визит.</a:t>
            </a:r>
            <a:endParaRPr lang="ru-RU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5" y="2729474"/>
            <a:ext cx="9162291" cy="3305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53310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9425</TotalTime>
  <Words>465</Words>
  <Application>Microsoft Office PowerPoint</Application>
  <PresentationFormat>Экран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Течение</vt:lpstr>
      <vt:lpstr>Воздушный поток</vt:lpstr>
      <vt:lpstr>Федеральная служба по экологическому,  технологическому и атомному надзору Забайкальское управление Ростехнадзора </vt:lpstr>
      <vt:lpstr>Презентация PowerPoint</vt:lpstr>
      <vt:lpstr>Презентация PowerPoint</vt:lpstr>
      <vt:lpstr>Презентация PowerPoint</vt:lpstr>
    </vt:vector>
  </TitlesOfParts>
  <Company>GGTN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Чистякова</dc:creator>
  <cp:lastModifiedBy>Татьяна Е. Белозерова</cp:lastModifiedBy>
  <cp:revision>808</cp:revision>
  <cp:lastPrinted>2020-02-13T07:47:53Z</cp:lastPrinted>
  <dcterms:created xsi:type="dcterms:W3CDTF">2005-11-02T08:00:18Z</dcterms:created>
  <dcterms:modified xsi:type="dcterms:W3CDTF">2023-02-27T06:53:55Z</dcterms:modified>
</cp:coreProperties>
</file>